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344_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PLEASANT VALLEY RD / STASSNEY LN
Intersection ID: 5157006
Cardinal Direction: N
Work Order ID: SG-20344 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344_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PLEASANT VALLEY RD / STASSNEY LN
Intersection ID: 5157006
Cardinal Direction: S
Work Order ID: SG-20344 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Signal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344_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PLEASANT VALLEY RD / STASSNEY LN
Intersection ID: 5157006
Cardinal Direction: E
Work Order ID: SG-20344 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344_W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PLEASANT VALLEY RD / STASSNEY LN
Intersection ID: 5157006
Cardinal Direction: W
Work Order ID: SG-20344 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Signal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